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10691813" cy="15119350"/>
  <p:notesSz cx="6858000" cy="9144000"/>
  <p:embeddedFontLst>
    <p:embeddedFont>
      <p:font typeface="Poiret One" charset="0"/>
      <p:regular r:id="rId4"/>
    </p:embeddedFon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3162" y="-90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6939" y="685800"/>
            <a:ext cx="242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80418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8924616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58924616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2188777"/>
            <a:ext cx="9963000" cy="6033900"/>
          </a:xfrm>
          <a:prstGeom prst="rect">
            <a:avLst/>
          </a:prstGeom>
        </p:spPr>
        <p:txBody>
          <a:bodyPr spcFirstLastPara="1" wrap="square" lIns="164125" tIns="164125" rIns="164125" bIns="1641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8331286"/>
            <a:ext cx="9963000" cy="23298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3251601"/>
            <a:ext cx="9963000" cy="5771700"/>
          </a:xfrm>
          <a:prstGeom prst="rect">
            <a:avLst/>
          </a:prstGeom>
        </p:spPr>
        <p:txBody>
          <a:bodyPr spcFirstLastPara="1" wrap="square" lIns="164125" tIns="164125" rIns="164125" bIns="1641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9266383"/>
            <a:ext cx="9963000" cy="38238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marL="457200" lvl="0" indent="-4318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ctr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ctr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ctr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ctr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ctr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ctr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ctr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ctr">
              <a:spcBef>
                <a:spcPts val="2900"/>
              </a:spcBef>
              <a:spcAft>
                <a:spcPts val="290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  <p:sp>
        <p:nvSpPr>
          <p:cNvPr id="50" name="Google Shape;50;p12"/>
          <p:cNvSpPr txBox="1"/>
          <p:nvPr/>
        </p:nvSpPr>
        <p:spPr>
          <a:xfrm>
            <a:off x="0" y="13820244"/>
            <a:ext cx="10692000" cy="7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5000" b="1">
                <a:solidFill>
                  <a:srgbClr val="FFFFFF"/>
                </a:solidFill>
                <a:latin typeface="Poiret One"/>
                <a:ea typeface="Poiret One"/>
                <a:cs typeface="Poiret One"/>
                <a:sym typeface="Poiret One"/>
              </a:rPr>
              <a:t>dans votre restaurant API</a:t>
            </a:r>
            <a:endParaRPr sz="5000" b="1">
              <a:solidFill>
                <a:srgbClr val="FFFFFF"/>
              </a:solidFill>
              <a:latin typeface="Poiret One"/>
              <a:ea typeface="Poiret One"/>
              <a:cs typeface="Poiret One"/>
              <a:sym typeface="Poiret One"/>
            </a:endParaRPr>
          </a:p>
        </p:txBody>
      </p:sp>
      <p:sp>
        <p:nvSpPr>
          <p:cNvPr id="51" name="Google Shape;51;p12"/>
          <p:cNvSpPr/>
          <p:nvPr/>
        </p:nvSpPr>
        <p:spPr>
          <a:xfrm>
            <a:off x="-269650" y="14182344"/>
            <a:ext cx="2094600" cy="426000"/>
          </a:xfrm>
          <a:prstGeom prst="mathEqual">
            <a:avLst>
              <a:gd name="adj1" fmla="val 23520"/>
              <a:gd name="adj2" fmla="val 1176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2"/>
          <p:cNvSpPr/>
          <p:nvPr/>
        </p:nvSpPr>
        <p:spPr>
          <a:xfrm>
            <a:off x="8849969" y="14182344"/>
            <a:ext cx="2094600" cy="426000"/>
          </a:xfrm>
          <a:prstGeom prst="mathEqual">
            <a:avLst>
              <a:gd name="adj1" fmla="val 23520"/>
              <a:gd name="adj2" fmla="val 1176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6322709"/>
            <a:ext cx="9963000" cy="24747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>
              <a:spcBef>
                <a:spcPts val="2900"/>
              </a:spcBef>
              <a:spcAft>
                <a:spcPts val="290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4677000" cy="100431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>
              <a:spcBef>
                <a:spcPts val="290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290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290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290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290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290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290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2900"/>
              </a:spcBef>
              <a:spcAft>
                <a:spcPts val="290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3387853"/>
            <a:ext cx="4677000" cy="100431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>
              <a:spcBef>
                <a:spcPts val="290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290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290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290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290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290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290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2900"/>
              </a:spcBef>
              <a:spcAft>
                <a:spcPts val="290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1633260"/>
            <a:ext cx="3283200" cy="2221200"/>
          </a:xfrm>
          <a:prstGeom prst="rect">
            <a:avLst/>
          </a:prstGeom>
        </p:spPr>
        <p:txBody>
          <a:bodyPr spcFirstLastPara="1" wrap="square" lIns="164125" tIns="164125" rIns="164125" bIns="1641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4084913"/>
            <a:ext cx="3283200" cy="93462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>
              <a:spcBef>
                <a:spcPts val="290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>
              <a:spcBef>
                <a:spcPts val="290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290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290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290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290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290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2900"/>
              </a:spcBef>
              <a:spcAft>
                <a:spcPts val="290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1323276"/>
            <a:ext cx="7445700" cy="120255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367"/>
            <a:ext cx="5346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4125" tIns="164125" rIns="164125" bIns="1641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3625081"/>
            <a:ext cx="4729800" cy="4357500"/>
          </a:xfrm>
          <a:prstGeom prst="rect">
            <a:avLst/>
          </a:prstGeom>
        </p:spPr>
        <p:txBody>
          <a:bodyPr spcFirstLastPara="1" wrap="square" lIns="164125" tIns="164125" rIns="164125" bIns="1641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8240011"/>
            <a:ext cx="4729800" cy="3630600"/>
          </a:xfrm>
          <a:prstGeom prst="rect">
            <a:avLst/>
          </a:prstGeom>
        </p:spPr>
        <p:txBody>
          <a:bodyPr spcFirstLastPara="1" wrap="square" lIns="164125" tIns="164125" rIns="164125" bIns="1641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2128514"/>
            <a:ext cx="4486500" cy="108624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>
              <a:spcBef>
                <a:spcPts val="290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>
              <a:spcBef>
                <a:spcPts val="290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>
              <a:spcBef>
                <a:spcPts val="290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>
              <a:spcBef>
                <a:spcPts val="2900"/>
              </a:spcBef>
              <a:spcAft>
                <a:spcPts val="290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12436336"/>
            <a:ext cx="7014300" cy="17787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Autofit/>
          </a:bodyPr>
          <a:lstStyle>
            <a:lvl1pPr marL="457200" lvl="0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●"/>
              <a:defRPr sz="3200">
                <a:solidFill>
                  <a:schemeClr val="dk2"/>
                </a:solidFill>
              </a:defRPr>
            </a:lvl1pPr>
            <a:lvl2pPr marL="914400" lvl="1" indent="-38735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2pPr>
            <a:lvl3pPr marL="1371600" lvl="2" indent="-38735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3pPr>
            <a:lvl4pPr marL="1828800" lvl="3" indent="-38735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4pPr>
            <a:lvl5pPr marL="2286000" lvl="4" indent="-38735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5pPr>
            <a:lvl6pPr marL="2743200" lvl="5" indent="-38735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6pPr>
            <a:lvl7pPr marL="3200400" lvl="6" indent="-38735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7pPr>
            <a:lvl8pPr marL="3657600" lvl="7" indent="-387350">
              <a:lnSpc>
                <a:spcPct val="115000"/>
              </a:lnSpc>
              <a:spcBef>
                <a:spcPts val="290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8pPr>
            <a:lvl9pPr marL="4114800" lvl="8" indent="-387350">
              <a:lnSpc>
                <a:spcPct val="115000"/>
              </a:lnSpc>
              <a:spcBef>
                <a:spcPts val="2900"/>
              </a:spcBef>
              <a:spcAft>
                <a:spcPts val="290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Autofit/>
          </a:bodyPr>
          <a:lstStyle>
            <a:lvl1pPr lvl="0" algn="r">
              <a:buNone/>
              <a:defRPr sz="1800">
                <a:solidFill>
                  <a:schemeClr val="dk2"/>
                </a:solidFill>
              </a:defRPr>
            </a:lvl1pPr>
            <a:lvl2pPr lvl="1" algn="r">
              <a:buNone/>
              <a:defRPr sz="1800">
                <a:solidFill>
                  <a:schemeClr val="dk2"/>
                </a:solidFill>
              </a:defRPr>
            </a:lvl2pPr>
            <a:lvl3pPr lvl="2" algn="r">
              <a:buNone/>
              <a:defRPr sz="1800">
                <a:solidFill>
                  <a:schemeClr val="dk2"/>
                </a:solidFill>
              </a:defRPr>
            </a:lvl3pPr>
            <a:lvl4pPr lvl="3" algn="r">
              <a:buNone/>
              <a:defRPr sz="1800">
                <a:solidFill>
                  <a:schemeClr val="dk2"/>
                </a:solidFill>
              </a:defRPr>
            </a:lvl4pPr>
            <a:lvl5pPr lvl="4" algn="r">
              <a:buNone/>
              <a:defRPr sz="1800">
                <a:solidFill>
                  <a:schemeClr val="dk2"/>
                </a:solidFill>
              </a:defRPr>
            </a:lvl5pPr>
            <a:lvl6pPr lvl="5" algn="r">
              <a:buNone/>
              <a:defRPr sz="1800">
                <a:solidFill>
                  <a:schemeClr val="dk2"/>
                </a:solidFill>
              </a:defRPr>
            </a:lvl6pPr>
            <a:lvl7pPr lvl="6" algn="r">
              <a:buNone/>
              <a:defRPr sz="1800">
                <a:solidFill>
                  <a:schemeClr val="dk2"/>
                </a:solidFill>
              </a:defRPr>
            </a:lvl7pPr>
            <a:lvl8pPr lvl="7" algn="r">
              <a:buNone/>
              <a:defRPr sz="1800">
                <a:solidFill>
                  <a:schemeClr val="dk2"/>
                </a:solidFill>
              </a:defRPr>
            </a:lvl8pPr>
            <a:lvl9pPr lvl="8" algn="r">
              <a:buNone/>
              <a:defRPr sz="18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/>
          <p:nvPr/>
        </p:nvSpPr>
        <p:spPr>
          <a:xfrm>
            <a:off x="0" y="-1"/>
            <a:ext cx="10692000" cy="2663132"/>
          </a:xfrm>
          <a:prstGeom prst="rect">
            <a:avLst/>
          </a:prstGeom>
          <a:solidFill>
            <a:srgbClr val="DD77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4"/>
          <p:cNvSpPr txBox="1"/>
          <p:nvPr/>
        </p:nvSpPr>
        <p:spPr>
          <a:xfrm>
            <a:off x="517522" y="142851"/>
            <a:ext cx="8572800" cy="7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 b="1" dirty="0" smtClean="0">
                <a:solidFill>
                  <a:srgbClr val="FFFFFF"/>
                </a:solidFill>
                <a:latin typeface="Poiret One"/>
                <a:ea typeface="Poiret One"/>
                <a:cs typeface="Poiret One"/>
                <a:sym typeface="Poiret One"/>
              </a:rPr>
              <a:t>Décore ton masque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 b="1" dirty="0" smtClean="0">
                <a:solidFill>
                  <a:srgbClr val="FFFFFF"/>
                </a:solidFill>
                <a:latin typeface="Poiret One"/>
                <a:ea typeface="Poiret One"/>
                <a:cs typeface="Poiret One"/>
                <a:sym typeface="Poiret One"/>
              </a:rPr>
              <a:t>de carnaval</a:t>
            </a:r>
            <a:endParaRPr sz="3500" b="1" dirty="0">
              <a:solidFill>
                <a:srgbClr val="FFFFFF"/>
              </a:solidFill>
              <a:latin typeface="Poiret One"/>
              <a:ea typeface="Poiret One"/>
              <a:cs typeface="Poiret One"/>
              <a:sym typeface="Poiret One"/>
            </a:endParaRPr>
          </a:p>
        </p:txBody>
      </p:sp>
      <p:grpSp>
        <p:nvGrpSpPr>
          <p:cNvPr id="83" name="Google Shape;83;p14"/>
          <p:cNvGrpSpPr/>
          <p:nvPr/>
        </p:nvGrpSpPr>
        <p:grpSpPr>
          <a:xfrm>
            <a:off x="359283" y="470497"/>
            <a:ext cx="1783592" cy="159150"/>
            <a:chOff x="-7010375" y="7549625"/>
            <a:chExt cx="2924400" cy="159150"/>
          </a:xfrm>
        </p:grpSpPr>
        <p:cxnSp>
          <p:nvCxnSpPr>
            <p:cNvPr id="84" name="Google Shape;84;p14"/>
            <p:cNvCxnSpPr/>
            <p:nvPr/>
          </p:nvCxnSpPr>
          <p:spPr>
            <a:xfrm>
              <a:off x="-7010375" y="7549625"/>
              <a:ext cx="2924400" cy="0"/>
            </a:xfrm>
            <a:prstGeom prst="straightConnector1">
              <a:avLst/>
            </a:prstGeom>
            <a:noFill/>
            <a:ln w="762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14"/>
            <p:cNvCxnSpPr/>
            <p:nvPr/>
          </p:nvCxnSpPr>
          <p:spPr>
            <a:xfrm>
              <a:off x="-7010375" y="7708775"/>
              <a:ext cx="2924400" cy="0"/>
            </a:xfrm>
            <a:prstGeom prst="straightConnector1">
              <a:avLst/>
            </a:prstGeom>
            <a:noFill/>
            <a:ln w="762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86" name="Google Shape;86;p14"/>
          <p:cNvGrpSpPr/>
          <p:nvPr/>
        </p:nvGrpSpPr>
        <p:grpSpPr>
          <a:xfrm>
            <a:off x="7445883" y="470497"/>
            <a:ext cx="1783592" cy="159150"/>
            <a:chOff x="-7010375" y="7549625"/>
            <a:chExt cx="2924400" cy="159150"/>
          </a:xfrm>
        </p:grpSpPr>
        <p:cxnSp>
          <p:nvCxnSpPr>
            <p:cNvPr id="87" name="Google Shape;87;p14"/>
            <p:cNvCxnSpPr/>
            <p:nvPr/>
          </p:nvCxnSpPr>
          <p:spPr>
            <a:xfrm>
              <a:off x="-7010375" y="7549625"/>
              <a:ext cx="2924400" cy="0"/>
            </a:xfrm>
            <a:prstGeom prst="straightConnector1">
              <a:avLst/>
            </a:prstGeom>
            <a:noFill/>
            <a:ln w="762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14"/>
            <p:cNvCxnSpPr/>
            <p:nvPr/>
          </p:nvCxnSpPr>
          <p:spPr>
            <a:xfrm>
              <a:off x="-7010375" y="7708775"/>
              <a:ext cx="2924400" cy="0"/>
            </a:xfrm>
            <a:prstGeom prst="straightConnector1">
              <a:avLst/>
            </a:prstGeom>
            <a:noFill/>
            <a:ln w="762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91" name="Google Shape;9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10402" y="0"/>
            <a:ext cx="720079" cy="178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29" r="18345" b="7757"/>
          <a:stretch/>
        </p:blipFill>
        <p:spPr>
          <a:xfrm>
            <a:off x="362244" y="2951162"/>
            <a:ext cx="9846325" cy="11593289"/>
          </a:xfrm>
          <a:prstGeom prst="rect">
            <a:avLst/>
          </a:prstGeom>
        </p:spPr>
      </p:pic>
      <p:sp>
        <p:nvSpPr>
          <p:cNvPr id="19" name="Google Shape;78;p14"/>
          <p:cNvSpPr txBox="1"/>
          <p:nvPr/>
        </p:nvSpPr>
        <p:spPr>
          <a:xfrm>
            <a:off x="503920" y="1514991"/>
            <a:ext cx="8572800" cy="7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 smtClean="0">
                <a:solidFill>
                  <a:srgbClr val="FFFFFF"/>
                </a:solidFill>
                <a:latin typeface="Calibri" panose="020F0502020204030204" pitchFamily="34" charset="0"/>
                <a:ea typeface="Poiret One"/>
                <a:cs typeface="Calibri" panose="020F0502020204030204" pitchFamily="34" charset="0"/>
                <a:sym typeface="Poiret One"/>
              </a:rPr>
              <a:t>Imprime le modèle sur papier cartonné, décore-le à ta guise, et ajoute un élastique pour le maintenir sur ta tête</a:t>
            </a:r>
            <a:endParaRPr sz="2400" b="1" dirty="0">
              <a:solidFill>
                <a:srgbClr val="FFFFFF"/>
              </a:solidFill>
              <a:latin typeface="Calibri" panose="020F0502020204030204" pitchFamily="34" charset="0"/>
              <a:ea typeface="Poiret One"/>
              <a:cs typeface="Calibri" panose="020F0502020204030204" pitchFamily="34" charset="0"/>
              <a:sym typeface="Poiret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Office PowerPoint</Application>
  <PresentationFormat>Personnalisé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Poiret One</vt:lpstr>
      <vt:lpstr>Calibri</vt:lpstr>
      <vt:lpstr>Simple Light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Spenlehauer Julie</dc:creator>
  <cp:lastModifiedBy>Admin</cp:lastModifiedBy>
  <cp:revision>4</cp:revision>
  <dcterms:modified xsi:type="dcterms:W3CDTF">2022-02-14T18:22:18Z</dcterms:modified>
</cp:coreProperties>
</file>